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7" d="100"/>
          <a:sy n="87" d="100"/>
        </p:scale>
        <p:origin x="-240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448F063-8554-4DEA-9E2F-42AB66D182FB}" type="datetimeFigureOut">
              <a:rPr lang="ar-IQ" smtClean="0"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94E9CAB-BC3F-4D45-942D-EFD12664AF5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1124758" y="1888400"/>
            <a:ext cx="5031418" cy="39831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برعاية رئيس الجامعة المحترم</a:t>
            </a:r>
          </a:p>
          <a:p>
            <a:pPr algn="ctr">
              <a:spcBef>
                <a:spcPts val="100"/>
              </a:spcBef>
            </a:pPr>
            <a:r>
              <a:rPr lang="ar-IQ" sz="2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أ.د</a:t>
            </a:r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يحيى عبد الرضا الخفاجي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وبأشراف عميد كلية الادارة والاقتصاد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</a:t>
            </a:r>
            <a:r>
              <a:rPr lang="ar-IQ" sz="2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أ.د</a:t>
            </a:r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صــــادق </a:t>
            </a:r>
            <a:r>
              <a:rPr lang="ar-IQ" sz="2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زويــــر</a:t>
            </a:r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السعيدي  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تقيم كلية الادارة والاقتصاد دورة تدريبية بعنوان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(تطبيقات </a:t>
            </a:r>
            <a:r>
              <a:rPr lang="ar-IQ" sz="2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الاكسل</a:t>
            </a:r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)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تقام الدورة في قاعة الدراسات العليا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بتاريخ 19-18 /6/2021</a:t>
            </a:r>
          </a:p>
          <a:p>
            <a:pPr algn="ctr"/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الساعة العاشرة والدعوة عامة</a:t>
            </a:r>
          </a:p>
          <a:p>
            <a:pPr algn="ctr">
              <a:lnSpc>
                <a:spcPct val="150000"/>
              </a:lnSpc>
            </a:pPr>
            <a:r>
              <a:rPr lang="ar-IQ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وسيمنح المشارك شهادة مشاركة</a:t>
            </a:r>
            <a:endParaRPr lang="ar-SA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202" y="377713"/>
            <a:ext cx="1620609" cy="156113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201" y="0"/>
            <a:ext cx="2041287" cy="193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25" y="1888399"/>
            <a:ext cx="2232249" cy="2232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3606"/>
            <a:ext cx="6624736" cy="14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3474</TotalTime>
  <Words>48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شبكة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7</cp:revision>
  <dcterms:created xsi:type="dcterms:W3CDTF">2021-06-16T09:26:34Z</dcterms:created>
  <dcterms:modified xsi:type="dcterms:W3CDTF">2021-06-18T19:20:44Z</dcterms:modified>
</cp:coreProperties>
</file>